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61" r:id="rId3"/>
    <p:sldId id="274" r:id="rId4"/>
    <p:sldId id="276" r:id="rId5"/>
    <p:sldId id="275" r:id="rId6"/>
    <p:sldId id="277" r:id="rId7"/>
    <p:sldId id="278" r:id="rId8"/>
    <p:sldId id="280" r:id="rId9"/>
    <p:sldId id="281" r:id="rId10"/>
    <p:sldId id="273" r:id="rId11"/>
    <p:sldId id="283" r:id="rId12"/>
    <p:sldId id="282" r:id="rId13"/>
    <p:sldId id="285" r:id="rId14"/>
    <p:sldId id="284" r:id="rId15"/>
    <p:sldId id="286" r:id="rId16"/>
    <p:sldId id="287" r:id="rId17"/>
    <p:sldId id="288" r:id="rId18"/>
    <p:sldId id="289" r:id="rId19"/>
    <p:sldId id="290" r:id="rId20"/>
    <p:sldId id="291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9F62A-BAD8-413F-9FE0-A981E0E9BD86}" v="35" dt="2024-12-11T18:10:40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4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2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4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5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04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152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4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0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754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32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12/11/2024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9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44northaviation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C33B4-CD22-6C65-606A-27C9CEBD3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Nuid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pIPE</a:t>
            </a:r>
            <a: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Project overview </a:t>
            </a:r>
            <a:b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UAS flights</a:t>
            </a:r>
            <a:b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dirty="0">
                <a:solidFill>
                  <a:schemeClr val="bg1"/>
                </a:solidFill>
              </a:rPr>
              <a:t>12</a:t>
            </a:r>
            <a: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3600" dirty="0">
                <a:solidFill>
                  <a:schemeClr val="bg1"/>
                </a:solidFill>
              </a:rPr>
              <a:t>10</a:t>
            </a:r>
            <a: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5636F-A461-4A24-F694-3545DCC71010}"/>
              </a:ext>
            </a:extLst>
          </p:cNvPr>
          <p:cNvSpPr txBox="1"/>
          <p:nvPr/>
        </p:nvSpPr>
        <p:spPr>
          <a:xfrm>
            <a:off x="91901" y="5322746"/>
            <a:ext cx="2361573" cy="1309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/>
              <a:t>Flown by: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/>
              <a:t>Shad R. Sitz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/>
              <a:t>FAA 107 Cert# 4105497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>
                <a:hlinkClick r:id="rId2"/>
              </a:rPr>
              <a:t>44northaviation@gmail.com</a:t>
            </a:r>
            <a:endParaRPr lang="en-US" sz="1200" spc="50" dirty="0"/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/>
              <a:t>541-588-0840 </a:t>
            </a:r>
          </a:p>
        </p:txBody>
      </p:sp>
      <p:pic>
        <p:nvPicPr>
          <p:cNvPr id="7" name="Picture 6" descr="A logo with an eagle and a square&#10;&#10;Description automatically generated">
            <a:extLst>
              <a:ext uri="{FF2B5EF4-FFF2-40B4-BE49-F238E27FC236}">
                <a16:creationId xmlns:a16="http://schemas.microsoft.com/office/drawing/2014/main" id="{D081EB3E-7AFE-E384-7345-D5B3DC874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" y="4235769"/>
            <a:ext cx="1989554" cy="840586"/>
          </a:xfrm>
          <a:prstGeom prst="rect">
            <a:avLst/>
          </a:prstGeom>
        </p:spPr>
      </p:pic>
      <p:pic>
        <p:nvPicPr>
          <p:cNvPr id="8" name="Picture 7" descr="A picture containing screenshot, font, graphics, graphic design&#10;&#10;Description automatically generated">
            <a:extLst>
              <a:ext uri="{FF2B5EF4-FFF2-40B4-BE49-F238E27FC236}">
                <a16:creationId xmlns:a16="http://schemas.microsoft.com/office/drawing/2014/main" id="{9EFA96FE-567F-2AEE-FE2B-B6B4E623B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05" y="917705"/>
            <a:ext cx="4741368" cy="1339436"/>
          </a:xfrm>
          <a:prstGeom prst="rect">
            <a:avLst/>
          </a:prstGeom>
        </p:spPr>
      </p:pic>
      <p:pic>
        <p:nvPicPr>
          <p:cNvPr id="5" name="Picture 4" descr="A large dirt area with a road and a few cars&#10;&#10;Description automatically generated with medium confidence">
            <a:extLst>
              <a:ext uri="{FF2B5EF4-FFF2-40B4-BE49-F238E27FC236}">
                <a16:creationId xmlns:a16="http://schemas.microsoft.com/office/drawing/2014/main" id="{DCF476D8-3EE5-1E39-B2B3-3FF5F8359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74" y="2509722"/>
            <a:ext cx="7631430" cy="42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30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ad in a field&#10;&#10;Description automatically generated with medium confidence">
            <a:extLst>
              <a:ext uri="{FF2B5EF4-FFF2-40B4-BE49-F238E27FC236}">
                <a16:creationId xmlns:a16="http://schemas.microsoft.com/office/drawing/2014/main" id="{8E126576-A1DE-0C02-2DE0-6FD91FCB2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" y="693658"/>
            <a:ext cx="10755630" cy="6050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AD33-8588-9DDB-02A4-9A0965B76FE4}"/>
              </a:ext>
            </a:extLst>
          </p:cNvPr>
          <p:cNvSpPr txBox="1"/>
          <p:nvPr/>
        </p:nvSpPr>
        <p:spPr>
          <a:xfrm>
            <a:off x="3469092" y="114300"/>
            <a:ext cx="589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 Blue and 43 -2 Purple intersection lateral looking East</a:t>
            </a:r>
          </a:p>
        </p:txBody>
      </p:sp>
    </p:spTree>
    <p:extLst>
      <p:ext uri="{BB962C8B-B14F-4D97-AF65-F5344CB8AC3E}">
        <p14:creationId xmlns:p14="http://schemas.microsoft.com/office/powerpoint/2010/main" val="2612562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shot of a road&#10;&#10;Description automatically generated">
            <a:extLst>
              <a:ext uri="{FF2B5EF4-FFF2-40B4-BE49-F238E27FC236}">
                <a16:creationId xmlns:a16="http://schemas.microsoft.com/office/drawing/2014/main" id="{22786B7F-D9E0-2363-B3E8-741E92DDE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0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between two roads&#10;&#10;Description automatically generated with medium confidence">
            <a:extLst>
              <a:ext uri="{FF2B5EF4-FFF2-40B4-BE49-F238E27FC236}">
                <a16:creationId xmlns:a16="http://schemas.microsoft.com/office/drawing/2014/main" id="{D83D7561-6D79-5C66-22AB-D2BAB862F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" y="672226"/>
            <a:ext cx="10854690" cy="6105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7E5153-AADC-C707-3726-D09625737FA5}"/>
              </a:ext>
            </a:extLst>
          </p:cNvPr>
          <p:cNvSpPr txBox="1"/>
          <p:nvPr/>
        </p:nvSpPr>
        <p:spPr>
          <a:xfrm>
            <a:off x="4549140" y="182880"/>
            <a:ext cx="267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43-2 Purple Staging Area</a:t>
            </a:r>
          </a:p>
        </p:txBody>
      </p:sp>
    </p:spTree>
    <p:extLst>
      <p:ext uri="{BB962C8B-B14F-4D97-AF65-F5344CB8AC3E}">
        <p14:creationId xmlns:p14="http://schemas.microsoft.com/office/powerpoint/2010/main" val="3632892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dirt area with a road and a few cars&#10;&#10;Description automatically generated with medium confidence">
            <a:extLst>
              <a:ext uri="{FF2B5EF4-FFF2-40B4-BE49-F238E27FC236}">
                <a16:creationId xmlns:a16="http://schemas.microsoft.com/office/drawing/2014/main" id="{7B3BAA7B-AF4C-9C9C-B66D-27783E08A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99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farm&#10;&#10;Description automatically generated">
            <a:extLst>
              <a:ext uri="{FF2B5EF4-FFF2-40B4-BE49-F238E27FC236}">
                <a16:creationId xmlns:a16="http://schemas.microsoft.com/office/drawing/2014/main" id="{2AE09023-414C-E58E-2B61-817837548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46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nstruction site on a road&#10;&#10;Description automatically generated">
            <a:extLst>
              <a:ext uri="{FF2B5EF4-FFF2-40B4-BE49-F238E27FC236}">
                <a16:creationId xmlns:a16="http://schemas.microsoft.com/office/drawing/2014/main" id="{E2A138ED-5A9A-4014-786B-DF29824A6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810101"/>
            <a:ext cx="10751820" cy="6047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DB9A51-9ACB-E70E-65EC-6A4018192BA0}"/>
              </a:ext>
            </a:extLst>
          </p:cNvPr>
          <p:cNvSpPr txBox="1"/>
          <p:nvPr/>
        </p:nvSpPr>
        <p:spPr>
          <a:xfrm>
            <a:off x="4080510" y="194310"/>
            <a:ext cx="467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43-2 Lateral SW Highland Ln and Control 101</a:t>
            </a:r>
          </a:p>
        </p:txBody>
      </p:sp>
    </p:spTree>
    <p:extLst>
      <p:ext uri="{BB962C8B-B14F-4D97-AF65-F5344CB8AC3E}">
        <p14:creationId xmlns:p14="http://schemas.microsoft.com/office/powerpoint/2010/main" val="1453019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ctor driving down a dirt road&#10;&#10;Description automatically generated">
            <a:extLst>
              <a:ext uri="{FF2B5EF4-FFF2-40B4-BE49-F238E27FC236}">
                <a16:creationId xmlns:a16="http://schemas.microsoft.com/office/drawing/2014/main" id="{C617C5AA-4F3F-9C12-0665-C50C57F4E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road&#10;&#10;Description automatically generated">
            <a:extLst>
              <a:ext uri="{FF2B5EF4-FFF2-40B4-BE49-F238E27FC236}">
                <a16:creationId xmlns:a16="http://schemas.microsoft.com/office/drawing/2014/main" id="{183BBD50-9916-2126-A965-2CA405002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26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pile of dirt on a field&#10;&#10;Description automatically generated">
            <a:extLst>
              <a:ext uri="{FF2B5EF4-FFF2-40B4-BE49-F238E27FC236}">
                <a16:creationId xmlns:a16="http://schemas.microsoft.com/office/drawing/2014/main" id="{2932ECA0-5D74-1D46-6289-E95BC76F1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53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farm&#10;&#10;Description automatically generated">
            <a:extLst>
              <a:ext uri="{FF2B5EF4-FFF2-40B4-BE49-F238E27FC236}">
                <a16:creationId xmlns:a16="http://schemas.microsoft.com/office/drawing/2014/main" id="{0126B90A-0D6D-D318-C141-45553760E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ng shot of a road&#10;&#10;Description automatically generated">
            <a:extLst>
              <a:ext uri="{FF2B5EF4-FFF2-40B4-BE49-F238E27FC236}">
                <a16:creationId xmlns:a16="http://schemas.microsoft.com/office/drawing/2014/main" id="{F91724BA-26F2-DD30-4A05-7306852BF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C407B47-ABDE-22FF-1B2D-31A17434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>
                <a:solidFill>
                  <a:srgbClr val="FFFFFF"/>
                </a:solidFill>
              </a:rPr>
              <a:t>NUID 43 lateral Looking South</a:t>
            </a:r>
          </a:p>
        </p:txBody>
      </p:sp>
    </p:spTree>
    <p:extLst>
      <p:ext uri="{BB962C8B-B14F-4D97-AF65-F5344CB8AC3E}">
        <p14:creationId xmlns:p14="http://schemas.microsoft.com/office/powerpoint/2010/main" val="6689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between fields&#10;&#10;Description automatically generated">
            <a:extLst>
              <a:ext uri="{FF2B5EF4-FFF2-40B4-BE49-F238E27FC236}">
                <a16:creationId xmlns:a16="http://schemas.microsoft.com/office/drawing/2014/main" id="{F5A661B4-7541-3354-3907-A8747F0C8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" y="1165146"/>
            <a:ext cx="9978390" cy="5612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41C34-24D8-7071-65A7-4090DD0FC6E7}"/>
              </a:ext>
            </a:extLst>
          </p:cNvPr>
          <p:cNvSpPr txBox="1"/>
          <p:nvPr/>
        </p:nvSpPr>
        <p:spPr>
          <a:xfrm>
            <a:off x="3826193" y="386834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43-2 Lateral SW Highland Ln looking SE.</a:t>
            </a:r>
          </a:p>
        </p:txBody>
      </p:sp>
    </p:spTree>
    <p:extLst>
      <p:ext uri="{BB962C8B-B14F-4D97-AF65-F5344CB8AC3E}">
        <p14:creationId xmlns:p14="http://schemas.microsoft.com/office/powerpoint/2010/main" val="2054828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 road between fields&#10;&#10;Description automatically generated">
            <a:extLst>
              <a:ext uri="{FF2B5EF4-FFF2-40B4-BE49-F238E27FC236}">
                <a16:creationId xmlns:a16="http://schemas.microsoft.com/office/drawing/2014/main" id="{ABAB22E4-71C5-6FE0-4DC7-E59A56D1B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2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ad between fields&#10;&#10;Description automatically generated with medium confidence">
            <a:extLst>
              <a:ext uri="{FF2B5EF4-FFF2-40B4-BE49-F238E27FC236}">
                <a16:creationId xmlns:a16="http://schemas.microsoft.com/office/drawing/2014/main" id="{8B549411-C55E-1B96-FDDB-2EAA38151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4FBC0-DB6C-CEF9-ACA1-BAD1ABBA50BE}"/>
              </a:ext>
            </a:extLst>
          </p:cNvPr>
          <p:cNvSpPr txBox="1"/>
          <p:nvPr/>
        </p:nvSpPr>
        <p:spPr>
          <a:xfrm>
            <a:off x="961644" y="4675366"/>
            <a:ext cx="10268712" cy="846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cap="all" spc="12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NUID 43 LATERAL Looking North</a:t>
            </a:r>
          </a:p>
        </p:txBody>
      </p:sp>
    </p:spTree>
    <p:extLst>
      <p:ext uri="{BB962C8B-B14F-4D97-AF65-F5344CB8AC3E}">
        <p14:creationId xmlns:p14="http://schemas.microsoft.com/office/powerpoint/2010/main" val="2316312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a crosswalk&#10;&#10;Description automatically generated with medium confidence">
            <a:extLst>
              <a:ext uri="{FF2B5EF4-FFF2-40B4-BE49-F238E27FC236}">
                <a16:creationId xmlns:a16="http://schemas.microsoft.com/office/drawing/2014/main" id="{875B6181-2CE2-BAAB-EBCC-6B4B89C5A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0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road&#10;&#10;Description automatically generated">
            <a:extLst>
              <a:ext uri="{FF2B5EF4-FFF2-40B4-BE49-F238E27FC236}">
                <a16:creationId xmlns:a16="http://schemas.microsoft.com/office/drawing/2014/main" id="{6C677F3F-D82A-92B2-1632-C8867D1DD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6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ng dirt road in a flat area&#10;&#10;Description automatically generated">
            <a:extLst>
              <a:ext uri="{FF2B5EF4-FFF2-40B4-BE49-F238E27FC236}">
                <a16:creationId xmlns:a16="http://schemas.microsoft.com/office/drawing/2014/main" id="{47353D15-5B0E-F2CF-A950-FCB385BA5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3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construction site&#10;&#10;Description automatically generated">
            <a:extLst>
              <a:ext uri="{FF2B5EF4-FFF2-40B4-BE49-F238E27FC236}">
                <a16:creationId xmlns:a16="http://schemas.microsoft.com/office/drawing/2014/main" id="{41E48192-C772-FC46-4B2C-B4D0260FC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cars on it&#10;&#10;Description automatically generated">
            <a:extLst>
              <a:ext uri="{FF2B5EF4-FFF2-40B4-BE49-F238E27FC236}">
                <a16:creationId xmlns:a16="http://schemas.microsoft.com/office/drawing/2014/main" id="{04AF4850-D71E-A95D-06D6-B16AD420A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87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ng shot of a dirt road&#10;&#10;Description automatically generated">
            <a:extLst>
              <a:ext uri="{FF2B5EF4-FFF2-40B4-BE49-F238E27FC236}">
                <a16:creationId xmlns:a16="http://schemas.microsoft.com/office/drawing/2014/main" id="{588D7656-1940-D11D-6258-5E6532015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80804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LightSeedRightStep">
      <a:dk1>
        <a:srgbClr val="000000"/>
      </a:dk1>
      <a:lt1>
        <a:srgbClr val="FFFFFF"/>
      </a:lt1>
      <a:dk2>
        <a:srgbClr val="413324"/>
      </a:dk2>
      <a:lt2>
        <a:srgbClr val="E2E7E8"/>
      </a:lt2>
      <a:accent1>
        <a:srgbClr val="D39089"/>
      </a:accent1>
      <a:accent2>
        <a:srgbClr val="C79A6B"/>
      </a:accent2>
      <a:accent3>
        <a:srgbClr val="AAA66F"/>
      </a:accent3>
      <a:accent4>
        <a:srgbClr val="91AB5F"/>
      </a:accent4>
      <a:accent5>
        <a:srgbClr val="80AE72"/>
      </a:accent5>
      <a:accent6>
        <a:srgbClr val="63B371"/>
      </a:accent6>
      <a:hlink>
        <a:srgbClr val="588C92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68</Words>
  <Application>Microsoft Office PowerPoint</Application>
  <PresentationFormat>Widescreen</PresentationFormat>
  <Paragraphs>12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Franklin Gothic Demi Cond</vt:lpstr>
      <vt:lpstr>Franklin Gothic Medium</vt:lpstr>
      <vt:lpstr>Wingdings</vt:lpstr>
      <vt:lpstr>JuxtaposeVTI</vt:lpstr>
      <vt:lpstr>Nuid pIPE Project overview  UAS flights 12/10/24</vt:lpstr>
      <vt:lpstr>NUID 43 lateral Looking South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Shad Sitz</dc:creator>
  <cp:lastModifiedBy>Shad Sitz</cp:lastModifiedBy>
  <cp:revision>9</cp:revision>
  <dcterms:created xsi:type="dcterms:W3CDTF">2023-05-14T15:18:43Z</dcterms:created>
  <dcterms:modified xsi:type="dcterms:W3CDTF">2024-12-11T18:12:40Z</dcterms:modified>
</cp:coreProperties>
</file>