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61" r:id="rId3"/>
    <p:sldId id="278" r:id="rId4"/>
    <p:sldId id="274" r:id="rId5"/>
    <p:sldId id="293" r:id="rId6"/>
    <p:sldId id="276" r:id="rId7"/>
    <p:sldId id="294" r:id="rId8"/>
    <p:sldId id="27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123C7B-E9D3-4AC6-B564-94EBAD9F5D1E}" v="10" dt="2025-03-04T00:51:43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48" d="100"/>
          <a:sy n="48" d="100"/>
        </p:scale>
        <p:origin x="136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3/3/2025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547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2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3/3/2025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4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3/3/2025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95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3/3/2025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04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3/3/2025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152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3/3/2025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4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700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754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3/3/2025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6326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3/3/2025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9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44northaviation@g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C33B4-CD22-6C65-606A-27C9CEBD3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317814"/>
            <a:ext cx="10268712" cy="17007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Nuid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pIPE</a:t>
            </a:r>
            <a:r>
              <a:rPr lang="en-US" sz="3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Project overview </a:t>
            </a:r>
            <a:br>
              <a:rPr lang="en-US" sz="3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UAS flights</a:t>
            </a:r>
            <a:br>
              <a:rPr lang="en-US" sz="3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03/03/25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5636F-A461-4A24-F694-3545DCC71010}"/>
              </a:ext>
            </a:extLst>
          </p:cNvPr>
          <p:cNvSpPr txBox="1"/>
          <p:nvPr/>
        </p:nvSpPr>
        <p:spPr>
          <a:xfrm>
            <a:off x="91901" y="5322746"/>
            <a:ext cx="2361573" cy="1309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1200" spc="50" dirty="0"/>
              <a:t>Flown by: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1200" spc="50" dirty="0"/>
              <a:t>Shad R. Sitz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1200" spc="50" dirty="0"/>
              <a:t>FAA 107 Cert# 4105497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1200" spc="50" dirty="0">
                <a:hlinkClick r:id="rId2"/>
              </a:rPr>
              <a:t>44northaviation@gmail.com</a:t>
            </a:r>
            <a:endParaRPr lang="en-US" sz="1200" spc="50" dirty="0"/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1200" spc="50" dirty="0"/>
              <a:t>541-588-0840 </a:t>
            </a:r>
          </a:p>
        </p:txBody>
      </p:sp>
      <p:pic>
        <p:nvPicPr>
          <p:cNvPr id="7" name="Picture 6" descr="A logo with an eagle and a square&#10;&#10;Description automatically generated">
            <a:extLst>
              <a:ext uri="{FF2B5EF4-FFF2-40B4-BE49-F238E27FC236}">
                <a16:creationId xmlns:a16="http://schemas.microsoft.com/office/drawing/2014/main" id="{D081EB3E-7AFE-E384-7345-D5B3DC874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" y="4235769"/>
            <a:ext cx="1989554" cy="840586"/>
          </a:xfrm>
          <a:prstGeom prst="rect">
            <a:avLst/>
          </a:prstGeom>
        </p:spPr>
      </p:pic>
      <p:pic>
        <p:nvPicPr>
          <p:cNvPr id="8" name="Picture 7" descr="A picture containing screenshot, font, graphics, graphic design&#10;&#10;Description automatically generated">
            <a:extLst>
              <a:ext uri="{FF2B5EF4-FFF2-40B4-BE49-F238E27FC236}">
                <a16:creationId xmlns:a16="http://schemas.microsoft.com/office/drawing/2014/main" id="{9EFA96FE-567F-2AEE-FE2B-B6B4E623B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05" y="917705"/>
            <a:ext cx="4741368" cy="1339436"/>
          </a:xfrm>
          <a:prstGeom prst="rect">
            <a:avLst/>
          </a:prstGeom>
        </p:spPr>
      </p:pic>
      <p:pic>
        <p:nvPicPr>
          <p:cNvPr id="5" name="Picture 4" descr="A large pipe being dug into a trench&#10;&#10;AI-generated content may be incorrect.">
            <a:extLst>
              <a:ext uri="{FF2B5EF4-FFF2-40B4-BE49-F238E27FC236}">
                <a16:creationId xmlns:a16="http://schemas.microsoft.com/office/drawing/2014/main" id="{FD68DF4C-6FE2-42E5-B9B4-0C8823B30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18" y="2356707"/>
            <a:ext cx="7951304" cy="44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30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87A8FD4-CF5D-A5C2-0673-98D51EAC8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416" y="6163887"/>
            <a:ext cx="9376575" cy="6849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</a:rPr>
              <a:t>Nuid</a:t>
            </a:r>
            <a:r>
              <a:rPr lang="en-US" sz="3600" dirty="0">
                <a:solidFill>
                  <a:srgbClr val="FFFFFF"/>
                </a:solidFill>
              </a:rPr>
              <a:t> 43 Lateral Looking south </a:t>
            </a:r>
          </a:p>
        </p:txBody>
      </p:sp>
      <p:pic>
        <p:nvPicPr>
          <p:cNvPr id="4" name="Picture 3" descr="A long shot of a pipe&#10;&#10;AI-generated content may be incorrect.">
            <a:extLst>
              <a:ext uri="{FF2B5EF4-FFF2-40B4-BE49-F238E27FC236}">
                <a16:creationId xmlns:a16="http://schemas.microsoft.com/office/drawing/2014/main" id="{F3395D36-056A-D0E3-986B-58D46C38C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22" y="84765"/>
            <a:ext cx="10790956" cy="60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aerial view of a construction site&#10;&#10;AI-generated content may be incorrect.">
            <a:extLst>
              <a:ext uri="{FF2B5EF4-FFF2-40B4-BE49-F238E27FC236}">
                <a16:creationId xmlns:a16="http://schemas.microsoft.com/office/drawing/2014/main" id="{6A3C886C-C2F5-47F7-479B-50FDE45E7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dirt road with a road in the middle&#10;&#10;AI-generated content may be incorrect.">
            <a:extLst>
              <a:ext uri="{FF2B5EF4-FFF2-40B4-BE49-F238E27FC236}">
                <a16:creationId xmlns:a16="http://schemas.microsoft.com/office/drawing/2014/main" id="{36F41D70-91B4-0815-CF53-AFC12341C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1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ng shot of a road&#10;&#10;AI-generated content may be incorrect.">
            <a:extLst>
              <a:ext uri="{FF2B5EF4-FFF2-40B4-BE49-F238E27FC236}">
                <a16:creationId xmlns:a16="http://schemas.microsoft.com/office/drawing/2014/main" id="{A0470A97-CB6A-30B8-5C87-38F42AB17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69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pipe in a dirt field&#10;&#10;AI-generated content may be incorrect.">
            <a:extLst>
              <a:ext uri="{FF2B5EF4-FFF2-40B4-BE49-F238E27FC236}">
                <a16:creationId xmlns:a16="http://schemas.microsoft.com/office/drawing/2014/main" id="{928FB265-7DCE-1CD1-07DC-E7C3C8C65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0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pile of dirt on a road&#10;&#10;AI-generated content may be incorrect.">
            <a:extLst>
              <a:ext uri="{FF2B5EF4-FFF2-40B4-BE49-F238E27FC236}">
                <a16:creationId xmlns:a16="http://schemas.microsoft.com/office/drawing/2014/main" id="{C76852D0-3520-3DB4-3584-EC3D0B449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05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ng shot of a field&#10;&#10;AI-generated content may be incorrect.">
            <a:extLst>
              <a:ext uri="{FF2B5EF4-FFF2-40B4-BE49-F238E27FC236}">
                <a16:creationId xmlns:a16="http://schemas.microsoft.com/office/drawing/2014/main" id="{34C3F7F7-A98E-C17A-1240-8314450D5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60178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AnalogousFromLightSeedRightStep">
      <a:dk1>
        <a:srgbClr val="000000"/>
      </a:dk1>
      <a:lt1>
        <a:srgbClr val="FFFFFF"/>
      </a:lt1>
      <a:dk2>
        <a:srgbClr val="413324"/>
      </a:dk2>
      <a:lt2>
        <a:srgbClr val="E2E7E8"/>
      </a:lt2>
      <a:accent1>
        <a:srgbClr val="D39089"/>
      </a:accent1>
      <a:accent2>
        <a:srgbClr val="C79A6B"/>
      </a:accent2>
      <a:accent3>
        <a:srgbClr val="AAA66F"/>
      </a:accent3>
      <a:accent4>
        <a:srgbClr val="91AB5F"/>
      </a:accent4>
      <a:accent5>
        <a:srgbClr val="80AE72"/>
      </a:accent5>
      <a:accent6>
        <a:srgbClr val="63B371"/>
      </a:accent6>
      <a:hlink>
        <a:srgbClr val="588C92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32</Words>
  <Application>Microsoft Office PowerPoint</Application>
  <PresentationFormat>Widescreen</PresentationFormat>
  <Paragraphs>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Franklin Gothic Demi Cond</vt:lpstr>
      <vt:lpstr>Franklin Gothic Medium</vt:lpstr>
      <vt:lpstr>Wingdings</vt:lpstr>
      <vt:lpstr>JuxtaposeVTI</vt:lpstr>
      <vt:lpstr>Nuid pIPE Project overview  UAS flights 03/03/25</vt:lpstr>
      <vt:lpstr>Nuid 43 Lateral Looking south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Shad Sitz</dc:creator>
  <cp:lastModifiedBy>Shad Sitz</cp:lastModifiedBy>
  <cp:revision>11</cp:revision>
  <dcterms:created xsi:type="dcterms:W3CDTF">2023-05-14T15:18:43Z</dcterms:created>
  <dcterms:modified xsi:type="dcterms:W3CDTF">2025-03-04T00:52:42Z</dcterms:modified>
</cp:coreProperties>
</file>